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81"/>
  </p:normalViewPr>
  <p:slideViewPr>
    <p:cSldViewPr snapToGrid="0" snapToObjects="1">
      <p:cViewPr varScale="1">
        <p:scale>
          <a:sx n="204" d="100"/>
          <a:sy n="204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FC28-BFAC-2F49-BC66-204548B0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0EE-FB31-BB4E-960B-BE5DEA12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513A-F3B4-A14A-BA92-8DD0A442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B115-4419-5748-8568-96EF7A47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6EA6-3CE9-2A4D-B1EB-E961F90D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2D63-EE98-1B4C-BA12-047DD951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7ED64-7443-0A4E-81DB-03DAE3B36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0959-079F-4246-9B40-4ECF2DD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A5A73-9A2E-5840-AFAD-2249243A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8153-AFEB-374B-A542-7761893A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F1B91-2725-814F-93DB-6AB85256B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85DF3-26FA-4744-8086-4DF997A8E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09CE-9DD6-0C46-B136-E4E317E2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95FB-BDD0-8743-BBEE-07417E6E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C340-9CA4-9A44-A675-B3A4136B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0F5F-8E3F-054A-A98E-B170401A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625B-232B-BB4A-A90B-43A053D3E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BF8D-8542-E544-A506-AC6EB23D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392F-6C14-EF41-B3EB-23DDC5F6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0BA5-B866-7F43-BAB5-09B5A0DD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E4E7-0879-CA42-B3C2-BD93C649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6E11-463B-7947-9198-21A1B936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02BD5-3346-804E-BD89-E79FB1A1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4BEE-D31A-7142-B485-3AA9EA5E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56A5-7987-2B47-9104-87588B10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3F03-9954-FC4A-A341-0B557FFA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BA1A-7751-7846-8450-926F5A154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139CA-84FA-9E4C-B3AC-F747EB22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E9D9F-436C-3045-B3B1-FEFC3AA3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4436F-FB81-DD4B-B977-16B6C01E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9B22F-65B5-7D42-BDE1-82E14F59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EDCB-C0F6-5743-90CF-01268F51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5C895-D7A6-214E-817B-B85FF9D2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4CFA6-058D-7845-ACEE-159F374B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BD6E0-9F60-284A-9EF1-7A1A9B85D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BCD76-A2E4-0F4B-98D7-3BB3B0462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327-F403-8943-8B4B-82CB0ACE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FE107-619A-B04F-923A-28F374FF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6F16A-437B-954E-8993-25754409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6002-B8CD-4B49-9A99-00A502F2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E25B1-7786-E54F-8513-E226A2EF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5AAF-92C5-DA41-937A-6E092D04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185E2-EED2-2D48-8F72-DD151410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98175-D158-584B-A1EB-77248660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BBE64-902C-F147-B5C0-65367CE3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92739-8D93-6D40-8C31-93A87A9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0046-8436-824F-A60F-14F11A93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51847-2A7C-AC41-823E-B679A9A3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4DF3E-7CCC-EF4F-AFA3-5F2593C97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4096A-604E-544D-9A9C-9209F118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C368C-A74B-8543-8A43-0AA5359C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2C69A-C61A-484E-B9F2-BA23BC9F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C00D-2624-CD4B-AE95-CE9C777D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14D4D-701F-8346-9FB3-AB2A0E395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BC602-8513-7C4C-928B-06BC5BC0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77975-0DDD-3F44-8DF2-D68371A2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9AF35-E361-C747-AC24-53CB30BF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CB0C8-8A90-D646-99BD-1739AEF3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027A9-7384-424A-B71E-3CAE7D3A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E169-85E7-C94F-8AB6-F525FE0F6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1209-B82E-8E43-906E-8570E55E9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2F57-1F4D-1F40-98C9-F2844005076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EE70-45EC-D84E-9FB6-BAC8F23B9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2998-69DE-A040-B924-46C06FA4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55DA-5F7B-6246-8FBD-1FC09872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D17066-F28D-DC41-9BA2-7A1A4DA9269B}"/>
              </a:ext>
            </a:extLst>
          </p:cNvPr>
          <p:cNvSpPr txBox="1"/>
          <p:nvPr/>
        </p:nvSpPr>
        <p:spPr>
          <a:xfrm>
            <a:off x="6770319" y="2680570"/>
            <a:ext cx="3726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42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A307B5-026C-B84B-BE8F-816DD956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CE243-CD61-F84D-896B-C5D9E4B4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A307B5-026C-B84B-BE8F-816DD956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7936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CE243-CD61-F84D-896B-C5D9E4B4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7727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Owens, Matthew</dc:creator>
  <cp:lastModifiedBy>Owens, Matthew</cp:lastModifiedBy>
  <cp:revision>1</cp:revision>
  <dcterms:created xsi:type="dcterms:W3CDTF">2021-11-10T22:29:59Z</dcterms:created>
  <dcterms:modified xsi:type="dcterms:W3CDTF">2021-11-10T22:38:16Z</dcterms:modified>
</cp:coreProperties>
</file>