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>
      <a:defRPr lang="en-US"/>
    </a:defPPr>
    <a:lvl1pPr marL="0" algn="l" defTabSz="685756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878" algn="l" defTabSz="685756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756" algn="l" defTabSz="685756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634" algn="l" defTabSz="685756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512" algn="l" defTabSz="685756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390" algn="l" defTabSz="685756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268" algn="l" defTabSz="685756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146" algn="l" defTabSz="685756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024" algn="l" defTabSz="685756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81"/>
    <p:restoredTop sz="94655"/>
  </p:normalViewPr>
  <p:slideViewPr>
    <p:cSldViewPr snapToGrid="0" snapToObjects="1">
      <p:cViewPr>
        <p:scale>
          <a:sx n="155" d="100"/>
          <a:sy n="155" d="100"/>
        </p:scale>
        <p:origin x="176" y="42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E9724D-6106-B84D-AD73-88AB3BCE741D}" type="datetimeFigureOut">
              <a:rPr lang="en-US" smtClean="0"/>
              <a:t>5/12/25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8A78A6-91B1-A94B-8013-D04A98434E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4038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70078" rtl="0" eaLnBrk="1" latinLnBrk="0" hangingPunct="1">
      <a:defRPr sz="223" kern="1200">
        <a:solidFill>
          <a:schemeClr val="tx1"/>
        </a:solidFill>
        <a:latin typeface="+mn-lt"/>
        <a:ea typeface="+mn-ea"/>
        <a:cs typeface="+mn-cs"/>
      </a:defRPr>
    </a:lvl1pPr>
    <a:lvl2pPr marL="85039" algn="l" defTabSz="170078" rtl="0" eaLnBrk="1" latinLnBrk="0" hangingPunct="1">
      <a:defRPr sz="223" kern="1200">
        <a:solidFill>
          <a:schemeClr val="tx1"/>
        </a:solidFill>
        <a:latin typeface="+mn-lt"/>
        <a:ea typeface="+mn-ea"/>
        <a:cs typeface="+mn-cs"/>
      </a:defRPr>
    </a:lvl2pPr>
    <a:lvl3pPr marL="170078" algn="l" defTabSz="170078" rtl="0" eaLnBrk="1" latinLnBrk="0" hangingPunct="1">
      <a:defRPr sz="223" kern="1200">
        <a:solidFill>
          <a:schemeClr val="tx1"/>
        </a:solidFill>
        <a:latin typeface="+mn-lt"/>
        <a:ea typeface="+mn-ea"/>
        <a:cs typeface="+mn-cs"/>
      </a:defRPr>
    </a:lvl3pPr>
    <a:lvl4pPr marL="255118" algn="l" defTabSz="170078" rtl="0" eaLnBrk="1" latinLnBrk="0" hangingPunct="1">
      <a:defRPr sz="223" kern="1200">
        <a:solidFill>
          <a:schemeClr val="tx1"/>
        </a:solidFill>
        <a:latin typeface="+mn-lt"/>
        <a:ea typeface="+mn-ea"/>
        <a:cs typeface="+mn-cs"/>
      </a:defRPr>
    </a:lvl4pPr>
    <a:lvl5pPr marL="340157" algn="l" defTabSz="170078" rtl="0" eaLnBrk="1" latinLnBrk="0" hangingPunct="1">
      <a:defRPr sz="223" kern="1200">
        <a:solidFill>
          <a:schemeClr val="tx1"/>
        </a:solidFill>
        <a:latin typeface="+mn-lt"/>
        <a:ea typeface="+mn-ea"/>
        <a:cs typeface="+mn-cs"/>
      </a:defRPr>
    </a:lvl5pPr>
    <a:lvl6pPr marL="425196" algn="l" defTabSz="170078" rtl="0" eaLnBrk="1" latinLnBrk="0" hangingPunct="1">
      <a:defRPr sz="223" kern="1200">
        <a:solidFill>
          <a:schemeClr val="tx1"/>
        </a:solidFill>
        <a:latin typeface="+mn-lt"/>
        <a:ea typeface="+mn-ea"/>
        <a:cs typeface="+mn-cs"/>
      </a:defRPr>
    </a:lvl6pPr>
    <a:lvl7pPr marL="510235" algn="l" defTabSz="170078" rtl="0" eaLnBrk="1" latinLnBrk="0" hangingPunct="1">
      <a:defRPr sz="223" kern="1200">
        <a:solidFill>
          <a:schemeClr val="tx1"/>
        </a:solidFill>
        <a:latin typeface="+mn-lt"/>
        <a:ea typeface="+mn-ea"/>
        <a:cs typeface="+mn-cs"/>
      </a:defRPr>
    </a:lvl7pPr>
    <a:lvl8pPr marL="595274" algn="l" defTabSz="170078" rtl="0" eaLnBrk="1" latinLnBrk="0" hangingPunct="1">
      <a:defRPr sz="223" kern="1200">
        <a:solidFill>
          <a:schemeClr val="tx1"/>
        </a:solidFill>
        <a:latin typeface="+mn-lt"/>
        <a:ea typeface="+mn-ea"/>
        <a:cs typeface="+mn-cs"/>
      </a:defRPr>
    </a:lvl8pPr>
    <a:lvl9pPr marL="680314" algn="l" defTabSz="170078" rtl="0" eaLnBrk="1" latinLnBrk="0" hangingPunct="1">
      <a:defRPr sz="223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8A78A6-91B1-A94B-8013-D04A98434E6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357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search Poster Templ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8737859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1620" userDrawn="1">
          <p15:clr>
            <a:srgbClr val="FBAE40"/>
          </p15:clr>
        </p15:guide>
        <p15:guide id="2" pos="288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4171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6" descr="alt=&quot;&quot;"/>
          <p:cNvSpPr>
            <a:spLocks noChangeArrowheads="1"/>
          </p:cNvSpPr>
          <p:nvPr userDrawn="1"/>
        </p:nvSpPr>
        <p:spPr bwMode="auto">
          <a:xfrm>
            <a:off x="0" y="4751510"/>
            <a:ext cx="9144000" cy="39199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sz="453" b="0" i="0" baseline="0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  <p:sp>
        <p:nvSpPr>
          <p:cNvPr id="8" name="Rectangle 36" descr="alt=&quot;&quot;"/>
          <p:cNvSpPr>
            <a:spLocks noChangeArrowheads="1"/>
          </p:cNvSpPr>
          <p:nvPr userDrawn="1"/>
        </p:nvSpPr>
        <p:spPr bwMode="auto">
          <a:xfrm>
            <a:off x="0" y="0"/>
            <a:ext cx="9144000" cy="8572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>
            <a:lvl1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eaLnBrk="0" hangingPunct="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endParaRPr lang="en-US" altLang="en-US" sz="453" b="0" i="0" baseline="0" dirty="0">
              <a:solidFill>
                <a:schemeClr val="tx1"/>
              </a:solidFill>
              <a:latin typeface="Arial" charset="0"/>
              <a:ea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1499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</p:sldLayoutIdLst>
  <p:txStyles>
    <p:titleStyle>
      <a:lvl1pPr algn="l" defTabSz="142921" rtl="0" eaLnBrk="1" latinLnBrk="0" hangingPunct="1">
        <a:lnSpc>
          <a:spcPct val="90000"/>
        </a:lnSpc>
        <a:spcBef>
          <a:spcPct val="0"/>
        </a:spcBef>
        <a:buNone/>
        <a:defRPr sz="1375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5730" indent="-35730" algn="l" defTabSz="142921" rtl="0" eaLnBrk="1" latinLnBrk="0" hangingPunct="1">
        <a:lnSpc>
          <a:spcPct val="90000"/>
        </a:lnSpc>
        <a:spcBef>
          <a:spcPts val="156"/>
        </a:spcBef>
        <a:buFont typeface="Arial"/>
        <a:buChar char="•"/>
        <a:defRPr sz="438" kern="1200">
          <a:solidFill>
            <a:schemeClr val="tx1"/>
          </a:solidFill>
          <a:latin typeface="+mn-lt"/>
          <a:ea typeface="+mn-ea"/>
          <a:cs typeface="+mn-cs"/>
        </a:defRPr>
      </a:lvl1pPr>
      <a:lvl2pPr marL="107191" indent="-35730" algn="l" defTabSz="142921" rtl="0" eaLnBrk="1" latinLnBrk="0" hangingPunct="1">
        <a:lnSpc>
          <a:spcPct val="90000"/>
        </a:lnSpc>
        <a:spcBef>
          <a:spcPts val="78"/>
        </a:spcBef>
        <a:buFont typeface="Arial"/>
        <a:buChar char="•"/>
        <a:defRPr sz="375" kern="1200">
          <a:solidFill>
            <a:schemeClr val="tx1"/>
          </a:solidFill>
          <a:latin typeface="+mn-lt"/>
          <a:ea typeface="+mn-ea"/>
          <a:cs typeface="+mn-cs"/>
        </a:defRPr>
      </a:lvl2pPr>
      <a:lvl3pPr marL="178651" indent="-35730" algn="l" defTabSz="142921" rtl="0" eaLnBrk="1" latinLnBrk="0" hangingPunct="1">
        <a:lnSpc>
          <a:spcPct val="90000"/>
        </a:lnSpc>
        <a:spcBef>
          <a:spcPts val="78"/>
        </a:spcBef>
        <a:buFont typeface="Arial"/>
        <a:buChar char="•"/>
        <a:defRPr sz="313" kern="1200">
          <a:solidFill>
            <a:schemeClr val="tx1"/>
          </a:solidFill>
          <a:latin typeface="+mn-lt"/>
          <a:ea typeface="+mn-ea"/>
          <a:cs typeface="+mn-cs"/>
        </a:defRPr>
      </a:lvl3pPr>
      <a:lvl4pPr marL="250111" indent="-35730" algn="l" defTabSz="142921" rtl="0" eaLnBrk="1" latinLnBrk="0" hangingPunct="1">
        <a:lnSpc>
          <a:spcPct val="90000"/>
        </a:lnSpc>
        <a:spcBef>
          <a:spcPts val="78"/>
        </a:spcBef>
        <a:buFont typeface="Arial"/>
        <a:buChar char="•"/>
        <a:defRPr sz="281" kern="1200">
          <a:solidFill>
            <a:schemeClr val="tx1"/>
          </a:solidFill>
          <a:latin typeface="+mn-lt"/>
          <a:ea typeface="+mn-ea"/>
          <a:cs typeface="+mn-cs"/>
        </a:defRPr>
      </a:lvl4pPr>
      <a:lvl5pPr marL="321572" indent="-35730" algn="l" defTabSz="142921" rtl="0" eaLnBrk="1" latinLnBrk="0" hangingPunct="1">
        <a:lnSpc>
          <a:spcPct val="90000"/>
        </a:lnSpc>
        <a:spcBef>
          <a:spcPts val="78"/>
        </a:spcBef>
        <a:buFont typeface="Arial"/>
        <a:buChar char="•"/>
        <a:defRPr sz="281" kern="1200">
          <a:solidFill>
            <a:schemeClr val="tx1"/>
          </a:solidFill>
          <a:latin typeface="+mn-lt"/>
          <a:ea typeface="+mn-ea"/>
          <a:cs typeface="+mn-cs"/>
        </a:defRPr>
      </a:lvl5pPr>
      <a:lvl6pPr marL="393032" indent="-35730" algn="l" defTabSz="142921" rtl="0" eaLnBrk="1" latinLnBrk="0" hangingPunct="1">
        <a:lnSpc>
          <a:spcPct val="90000"/>
        </a:lnSpc>
        <a:spcBef>
          <a:spcPts val="78"/>
        </a:spcBef>
        <a:buFont typeface="Arial"/>
        <a:buChar char="•"/>
        <a:defRPr sz="281" kern="1200">
          <a:solidFill>
            <a:schemeClr val="tx1"/>
          </a:solidFill>
          <a:latin typeface="+mn-lt"/>
          <a:ea typeface="+mn-ea"/>
          <a:cs typeface="+mn-cs"/>
        </a:defRPr>
      </a:lvl6pPr>
      <a:lvl7pPr marL="464492" indent="-35730" algn="l" defTabSz="142921" rtl="0" eaLnBrk="1" latinLnBrk="0" hangingPunct="1">
        <a:lnSpc>
          <a:spcPct val="90000"/>
        </a:lnSpc>
        <a:spcBef>
          <a:spcPts val="78"/>
        </a:spcBef>
        <a:buFont typeface="Arial"/>
        <a:buChar char="•"/>
        <a:defRPr sz="281" kern="1200">
          <a:solidFill>
            <a:schemeClr val="tx1"/>
          </a:solidFill>
          <a:latin typeface="+mn-lt"/>
          <a:ea typeface="+mn-ea"/>
          <a:cs typeface="+mn-cs"/>
        </a:defRPr>
      </a:lvl7pPr>
      <a:lvl8pPr marL="535953" indent="-35730" algn="l" defTabSz="142921" rtl="0" eaLnBrk="1" latinLnBrk="0" hangingPunct="1">
        <a:lnSpc>
          <a:spcPct val="90000"/>
        </a:lnSpc>
        <a:spcBef>
          <a:spcPts val="78"/>
        </a:spcBef>
        <a:buFont typeface="Arial"/>
        <a:buChar char="•"/>
        <a:defRPr sz="281" kern="1200">
          <a:solidFill>
            <a:schemeClr val="tx1"/>
          </a:solidFill>
          <a:latin typeface="+mn-lt"/>
          <a:ea typeface="+mn-ea"/>
          <a:cs typeface="+mn-cs"/>
        </a:defRPr>
      </a:lvl8pPr>
      <a:lvl9pPr marL="607413" indent="-35730" algn="l" defTabSz="142921" rtl="0" eaLnBrk="1" latinLnBrk="0" hangingPunct="1">
        <a:lnSpc>
          <a:spcPct val="90000"/>
        </a:lnSpc>
        <a:spcBef>
          <a:spcPts val="78"/>
        </a:spcBef>
        <a:buFont typeface="Arial"/>
        <a:buChar char="•"/>
        <a:defRPr sz="28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921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1pPr>
      <a:lvl2pPr marL="71460" algn="l" defTabSz="142921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2pPr>
      <a:lvl3pPr marL="142921" algn="l" defTabSz="142921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3pPr>
      <a:lvl4pPr marL="214381" algn="l" defTabSz="142921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4pPr>
      <a:lvl5pPr marL="285841" algn="l" defTabSz="142921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5pPr>
      <a:lvl6pPr marL="357302" algn="l" defTabSz="142921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6pPr>
      <a:lvl7pPr marL="428762" algn="l" defTabSz="142921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7pPr>
      <a:lvl8pPr marL="500223" algn="l" defTabSz="142921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8pPr>
      <a:lvl9pPr marL="571683" algn="l" defTabSz="142921" rtl="0" eaLnBrk="1" latinLnBrk="0" hangingPunct="1">
        <a:defRPr sz="2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oster Title"/>
          <p:cNvSpPr>
            <a:spLocks noChangeArrowheads="1"/>
          </p:cNvSpPr>
          <p:nvPr/>
        </p:nvSpPr>
        <p:spPr bwMode="auto">
          <a:xfrm>
            <a:off x="200953" y="178168"/>
            <a:ext cx="6441281" cy="4985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257" tIns="7127" rIns="14257" bIns="7127">
            <a:spAutoFit/>
          </a:bodyPr>
          <a:lstStyle>
            <a:lvl1pPr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1pPr>
            <a:lvl2pPr marL="37931725" indent="-37474525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2pPr>
            <a:lvl3pPr marL="11430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3pPr>
            <a:lvl4pPr marL="16002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4pPr>
            <a:lvl5pPr marL="2057400" indent="-228600"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900">
                <a:solidFill>
                  <a:schemeClr val="tx1"/>
                </a:solidFill>
                <a:latin typeface="Arial Narrow" charset="0"/>
                <a:ea typeface="ＭＳ Ｐゴシック" charset="-128"/>
              </a:defRPr>
            </a:lvl9pPr>
          </a:lstStyle>
          <a:p>
            <a:pPr>
              <a:defRPr/>
            </a:pPr>
            <a:r>
              <a:rPr lang="en-US" altLang="en-US" sz="1375" dirty="0">
                <a:solidFill>
                  <a:srgbClr val="FFFFFF"/>
                </a:solidFill>
                <a:latin typeface="+mn-lt"/>
                <a:ea typeface="Arial" charset="0"/>
              </a:rPr>
              <a:t>ACADEMIC RESEARCH POSTER TEMPLATE</a:t>
            </a:r>
          </a:p>
          <a:p>
            <a:pPr>
              <a:spcBef>
                <a:spcPts val="94"/>
              </a:spcBef>
              <a:spcAft>
                <a:spcPts val="281"/>
              </a:spcAft>
              <a:defRPr/>
            </a:pPr>
            <a:r>
              <a:rPr lang="en-US" altLang="en-US" sz="688" dirty="0">
                <a:solidFill>
                  <a:srgbClr val="FFFFFF"/>
                </a:solidFill>
                <a:latin typeface="+mn-lt"/>
                <a:ea typeface="Arial" charset="0"/>
              </a:rPr>
              <a:t>Subtitle for Academic Research Poster (digital screen)</a:t>
            </a:r>
          </a:p>
          <a:p>
            <a:pPr>
              <a:spcBef>
                <a:spcPts val="281"/>
              </a:spcBef>
              <a:defRPr/>
            </a:pPr>
            <a:r>
              <a:rPr lang="en-US" altLang="en-US" sz="500" dirty="0">
                <a:solidFill>
                  <a:srgbClr val="FFFFFF"/>
                </a:solidFill>
                <a:latin typeface="+mn-lt"/>
                <a:ea typeface="Arial" charset="0"/>
              </a:rPr>
              <a:t>Your names and the names of the people who contributed to this presentation</a:t>
            </a:r>
          </a:p>
        </p:txBody>
      </p:sp>
      <p:sp>
        <p:nvSpPr>
          <p:cNvPr id="94" name="Contact Information Textbox"/>
          <p:cNvSpPr/>
          <p:nvPr/>
        </p:nvSpPr>
        <p:spPr>
          <a:xfrm>
            <a:off x="7895131" y="4785898"/>
            <a:ext cx="1528183" cy="233766"/>
          </a:xfrm>
          <a:prstGeom prst="rect">
            <a:avLst/>
          </a:prstGeom>
        </p:spPr>
        <p:txBody>
          <a:bodyPr wrap="square">
            <a:noAutofit/>
          </a:bodyPr>
          <a:lstStyle/>
          <a:p>
            <a:pPr>
              <a:spcAft>
                <a:spcPts val="125"/>
              </a:spcAft>
              <a:defRPr/>
            </a:pPr>
            <a:r>
              <a:rPr lang="en-US" altLang="en-US" sz="438" dirty="0">
                <a:solidFill>
                  <a:schemeClr val="bg1"/>
                </a:solidFill>
                <a:ea typeface="Arial" charset="0"/>
              </a:rPr>
              <a:t>Department or Office name goes here </a:t>
            </a:r>
            <a:br>
              <a:rPr lang="en-US" altLang="en-US" sz="438" dirty="0">
                <a:solidFill>
                  <a:schemeClr val="bg1"/>
                </a:solidFill>
                <a:ea typeface="Arial" charset="0"/>
              </a:rPr>
            </a:br>
            <a:r>
              <a:rPr lang="en-US" altLang="en-US" sz="438" dirty="0">
                <a:solidFill>
                  <a:schemeClr val="bg1"/>
                </a:solidFill>
                <a:ea typeface="Arial" charset="0"/>
              </a:rPr>
              <a:t>School, College or Division name goes here</a:t>
            </a:r>
          </a:p>
          <a:p>
            <a:pPr>
              <a:spcAft>
                <a:spcPts val="13"/>
              </a:spcAft>
              <a:defRPr/>
            </a:pPr>
            <a:r>
              <a:rPr lang="en-US" sz="531" b="1" dirty="0" err="1">
                <a:solidFill>
                  <a:schemeClr val="bg1"/>
                </a:solidFill>
              </a:rPr>
              <a:t>shsu.edu</a:t>
            </a:r>
            <a:endParaRPr lang="en-US" sz="531" b="1" dirty="0">
              <a:solidFill>
                <a:schemeClr val="bg1"/>
              </a:solidFill>
            </a:endParaRPr>
          </a:p>
          <a:p>
            <a:pPr>
              <a:spcAft>
                <a:spcPts val="13"/>
              </a:spcAft>
              <a:defRPr/>
            </a:pPr>
            <a:endParaRPr lang="en-US" altLang="en-US" sz="438" dirty="0">
              <a:solidFill>
                <a:schemeClr val="bg1"/>
              </a:solidFill>
              <a:ea typeface="Arial" charset="0"/>
            </a:endParaRPr>
          </a:p>
        </p:txBody>
      </p:sp>
      <p:pic>
        <p:nvPicPr>
          <p:cNvPr id="4" name="Picture 3" descr="A black and white logo&#10;&#10;AI-generated content may be incorrect.">
            <a:extLst>
              <a:ext uri="{FF2B5EF4-FFF2-40B4-BE49-F238E27FC236}">
                <a16:creationId xmlns:a16="http://schemas.microsoft.com/office/drawing/2014/main" id="{94E2F258-2FF0-C540-0B9E-C42CEA509D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29645" y="126764"/>
            <a:ext cx="929878" cy="6286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65799"/>
      </p:ext>
    </p:extLst>
  </p:cSld>
  <p:clrMapOvr>
    <a:masterClrMapping/>
  </p:clrMapOvr>
</p:sld>
</file>

<file path=ppt/theme/theme1.xml><?xml version="1.0" encoding="utf-8"?>
<a:theme xmlns:a="http://schemas.openxmlformats.org/drawingml/2006/main" name="Research Poster Template">
  <a:themeElements>
    <a:clrScheme name="SHSU COLORS">
      <a:dk1>
        <a:srgbClr val="000000"/>
      </a:dk1>
      <a:lt1>
        <a:srgbClr val="FFFFFF"/>
      </a:lt1>
      <a:dk2>
        <a:srgbClr val="004853"/>
      </a:dk2>
      <a:lt2>
        <a:srgbClr val="DDCDAE"/>
      </a:lt2>
      <a:accent1>
        <a:srgbClr val="F56423"/>
      </a:accent1>
      <a:accent2>
        <a:srgbClr val="004853"/>
      </a:accent2>
      <a:accent3>
        <a:srgbClr val="465D7B"/>
      </a:accent3>
      <a:accent4>
        <a:srgbClr val="DDCDAE"/>
      </a:accent4>
      <a:accent5>
        <a:srgbClr val="BBDDF6"/>
      </a:accent5>
      <a:accent6>
        <a:srgbClr val="A3D237"/>
      </a:accent6>
      <a:hlink>
        <a:srgbClr val="F56423"/>
      </a:hlink>
      <a:folHlink>
        <a:srgbClr val="F56423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EST Accessible" id="{BC02AB42-924F-614D-9F02-5DAD031142A4}" vid="{CEC2668D-C73A-D648-809C-2002B42E647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Research Poster Template</Template>
  <TotalTime>43</TotalTime>
  <Words>45</Words>
  <Application>Microsoft Macintosh PowerPoint</Application>
  <PresentationFormat>On-screen Show (16:9)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Research Poster Template</vt:lpstr>
      <vt:lpstr>PowerPoint Presentation</vt:lpstr>
    </vt:vector>
  </TitlesOfParts>
  <Manager/>
  <Company/>
  <LinksUpToDate>false</LinksUpToDate>
  <SharedDoc>false</SharedDoc>
  <HyperlinkBase>www.buffalo.edu/brand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Microsoft Office User</dc:creator>
  <cp:keywords/>
  <dc:description/>
  <cp:lastModifiedBy>Jones, Zachary</cp:lastModifiedBy>
  <cp:revision>11</cp:revision>
  <cp:lastPrinted>2018-07-27T15:05:13Z</cp:lastPrinted>
  <dcterms:created xsi:type="dcterms:W3CDTF">2019-03-28T18:35:19Z</dcterms:created>
  <dcterms:modified xsi:type="dcterms:W3CDTF">2025-05-12T21:34:30Z</dcterms:modified>
  <cp:category/>
</cp:coreProperties>
</file>